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59" r:id="rId5"/>
    <p:sldId id="262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87807A"/>
    <a:srgbClr val="AEA6A4"/>
    <a:srgbClr val="B2ABA5"/>
    <a:srgbClr val="605C57"/>
    <a:srgbClr val="B9474A"/>
    <a:srgbClr val="FAFAF8"/>
    <a:srgbClr val="674C31"/>
    <a:srgbClr val="E04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2A89-4B2A-94F9-CA41A26EB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78CE1-43C0-4F29-99EC-D0AF3F798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7F154-405A-4831-96AD-C6518736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70233-9F2C-40BA-AA15-CCC8D219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3EAD9-4B15-4055-AEA8-D48DEBD6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D5C4-5D12-4F6B-BA32-FD831D9A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D45BA-DE66-4C13-BC81-A228497BB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5EE8-6AA7-46DC-A548-253BEB30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B19C-8023-4293-957B-6DFBCA3D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FD1C-5C72-4235-9E97-4D953398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79019-F653-42C0-8129-CA953362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1FBDC-3B40-4ECD-8341-482E7062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99067-1CD8-4BB8-9374-04C9753D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D3F5-4E29-4F43-82D1-67B390BC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D93F-D327-40DF-93A1-4BBA0C98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F855-DFF7-490D-A56F-6839754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03B9-4ADC-4890-92A0-08B14A44A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5655-A9BC-4F42-B4BA-0BCA6A5C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46319-C060-4B2A-9CDB-A0FE7735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0AD1-2704-4489-8CEE-64855879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C1F4-8DF7-4CFC-894C-200B2D5E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B8D0B-A0C5-4DBC-AFC1-F438D5A48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B86C-3F48-4E98-AB88-BDBFBA69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83DF-203B-4F19-AA15-176E72E0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7ABF1-0685-423D-9A0E-BE7FFC4D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2EBF-990B-49FD-B55F-50E2CAC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DFB5-3FB6-44D3-972A-04720DB79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3A6A3-ACEB-4994-AFA5-FB8ADFC1A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1114E-FB38-4B6C-80FB-45A3D4D5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20EA-FBE9-4365-A757-DA3F495A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CCBAE-F450-4CB5-B8B4-524D0360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65E2-114F-4626-9741-1CEAA1D7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5B34-7726-4796-A6CA-439236A29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7157A-327D-45C6-BA5D-8CCB508E4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598E3-F7C4-4780-B438-23D3BD5B8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2B04E-E6B5-4D58-B520-09AD1EDD3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53F4E-C8A8-4882-AD18-D6BA643E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BE07C-7E6D-45C7-92EC-97D524B8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B690-C0F8-4D20-A192-6C2C59FD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1BFC-1613-45AB-8E47-351AB54D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CF2EA-206F-4D3C-9247-0087CD83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24C15-0DC6-4AD5-B8D0-CC8275FD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9E935-843E-4D54-BA7E-38DF36DF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4530D-21F8-41D8-9592-0332DE84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7E42F-238C-479B-A852-306080F4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58DB8-3F0D-4CFE-AAC0-4C725FE6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0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C902-48AA-4580-B414-0D7C6D55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71CC-A7BC-4509-A2B7-4B214392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C6D5B-EF76-4624-A320-5C99D69E5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316F6-E938-4337-BB12-1C42E5CA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AA4B8-49C1-4015-9CB2-FF6C9B97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A1502-6D87-43B0-8A1A-F440AFD9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89C8-0990-44F3-A30E-90109555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C29CE-3FEB-4CC4-8935-D7775C958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9CBC5-F120-43DD-BDDA-A256319BD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61E97-5684-4597-B603-129FFDA0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D42DB-616E-460C-A6C8-B21B5735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32723-0052-457F-AB8B-5832C0EB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69066-C777-446E-918C-4879984E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DF4B1-6040-42B5-A99E-D01F0F7EA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4710-1872-4378-B585-46198DAE9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73AC-565A-4BA3-98DE-857DC5A444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F2D9-7A04-4256-94BE-654C63783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FB3C1-3F3B-47F6-87CF-3D87560E0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B3FC-DBBA-4915-ADCF-28146F2A7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A189F9-C756-460B-BA1F-6C7B77C1A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1" r="-1" b="-1"/>
          <a:stretch/>
        </p:blipFill>
        <p:spPr>
          <a:xfrm>
            <a:off x="1131570" y="0"/>
            <a:ext cx="9928860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FD1E01-374B-4B93-B8CF-B671A4CDA69F}"/>
              </a:ext>
            </a:extLst>
          </p:cNvPr>
          <p:cNvGrpSpPr/>
          <p:nvPr/>
        </p:nvGrpSpPr>
        <p:grpSpPr>
          <a:xfrm>
            <a:off x="9516142" y="3390900"/>
            <a:ext cx="2452643" cy="3295543"/>
            <a:chOff x="9215526" y="991312"/>
            <a:chExt cx="2452643" cy="3295543"/>
          </a:xfrm>
          <a:solidFill>
            <a:srgbClr val="FFFFFF">
              <a:alpha val="40000"/>
            </a:srgb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6D1E16A-2BCA-4C48-B58F-A229703C25BF}"/>
                </a:ext>
              </a:extLst>
            </p:cNvPr>
            <p:cNvSpPr/>
            <p:nvPr/>
          </p:nvSpPr>
          <p:spPr>
            <a:xfrm>
              <a:off x="9215526" y="991312"/>
              <a:ext cx="2452643" cy="3295543"/>
            </a:xfrm>
            <a:prstGeom prst="roundRect">
              <a:avLst>
                <a:gd name="adj" fmla="val 865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672FC6-BE8F-4FF5-A210-5A214DCBC395}"/>
                </a:ext>
              </a:extLst>
            </p:cNvPr>
            <p:cNvSpPr/>
            <p:nvPr/>
          </p:nvSpPr>
          <p:spPr>
            <a:xfrm>
              <a:off x="9283555" y="1145136"/>
              <a:ext cx="2316583" cy="30675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i="1" dirty="0">
                  <a:latin typeface="Candara" panose="020E0502030303020204" pitchFamily="34" charset="0"/>
                </a:rPr>
                <a:t>“Are you kidding me?</a:t>
              </a:r>
            </a:p>
            <a:p>
              <a:pPr>
                <a:spcAft>
                  <a:spcPts val="800"/>
                </a:spcAft>
              </a:pPr>
              <a:r>
                <a:rPr lang="en-US" i="1" dirty="0">
                  <a:latin typeface="Candara" panose="020E0502030303020204" pitchFamily="34" charset="0"/>
                </a:rPr>
                <a:t>All it took was 4 weeks for “Do You Love Me?” to completely shift my perspective on the most important thing in my life: my relationship with God.”</a:t>
              </a:r>
              <a:endParaRPr lang="en-US" dirty="0">
                <a:latin typeface="Candara" panose="020E0502030303020204" pitchFamily="34" charset="0"/>
              </a:endParaRPr>
            </a:p>
            <a:p>
              <a:pPr algn="r">
                <a:spcAft>
                  <a:spcPts val="800"/>
                </a:spcAft>
              </a:pPr>
              <a:r>
                <a:rPr lang="en-US" b="1" dirty="0">
                  <a:latin typeface="Candara" panose="020E0502030303020204" pitchFamily="34" charset="0"/>
                </a:rPr>
                <a:t>Sean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7D2C0E-9833-4750-A0CD-117B201255D0}"/>
              </a:ext>
            </a:extLst>
          </p:cNvPr>
          <p:cNvSpPr txBox="1"/>
          <p:nvPr/>
        </p:nvSpPr>
        <p:spPr>
          <a:xfrm>
            <a:off x="97990" y="80850"/>
            <a:ext cx="4273985" cy="433875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the quality of your relationship with God? Ever wonder “is this all there is?”</a:t>
            </a:r>
          </a:p>
          <a:p>
            <a:endParaRPr lang="en-US" dirty="0"/>
          </a:p>
          <a:p>
            <a:r>
              <a:rPr lang="en-US" b="1" i="1" dirty="0"/>
              <a:t>Do You Love Me? </a:t>
            </a:r>
            <a:r>
              <a:rPr lang="en-US" dirty="0"/>
              <a:t>is a brief, 4-week study that will change the way you look at what it means to be in a relationship with God, to do your life WITH Him, not FOR Him…or on your own.</a:t>
            </a:r>
          </a:p>
          <a:p>
            <a:endParaRPr lang="en-US" dirty="0"/>
          </a:p>
          <a:p>
            <a:r>
              <a:rPr lang="en-US" dirty="0"/>
              <a:t>Jesus offers us so much more than the life we’re actually living. </a:t>
            </a:r>
          </a:p>
          <a:p>
            <a:endParaRPr lang="en-US" dirty="0"/>
          </a:p>
          <a:p>
            <a:r>
              <a:rPr lang="en-US" dirty="0"/>
              <a:t>Discover how! Sign up today.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6A0E6-2E99-4AE9-A2DE-F5BB68FECBC9}"/>
              </a:ext>
            </a:extLst>
          </p:cNvPr>
          <p:cNvSpPr txBox="1"/>
          <p:nvPr/>
        </p:nvSpPr>
        <p:spPr>
          <a:xfrm>
            <a:off x="795541" y="4932117"/>
            <a:ext cx="315693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0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F0377A0-BB87-4B17-9D50-87601BC9C7E5}"/>
              </a:ext>
            </a:extLst>
          </p:cNvPr>
          <p:cNvSpPr txBox="1"/>
          <p:nvPr/>
        </p:nvSpPr>
        <p:spPr>
          <a:xfrm>
            <a:off x="124741" y="162649"/>
            <a:ext cx="44985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E04225"/>
                </a:solidFill>
              </a:rPr>
              <a:t>Do You Love Me?</a:t>
            </a:r>
            <a:endParaRPr lang="en-US" i="1" dirty="0">
              <a:solidFill>
                <a:srgbClr val="E04225"/>
              </a:solidFill>
            </a:endParaRPr>
          </a:p>
          <a:p>
            <a:endParaRPr lang="en-US" dirty="0"/>
          </a:p>
          <a:p>
            <a:r>
              <a:rPr lang="en-US" dirty="0"/>
              <a:t>What is the quality of your relationship with God? Ever wonder “is this all there is?”</a:t>
            </a:r>
          </a:p>
          <a:p>
            <a:endParaRPr lang="en-US" dirty="0"/>
          </a:p>
          <a:p>
            <a:r>
              <a:rPr lang="en-US" b="1" i="1" dirty="0"/>
              <a:t>Do You Love Me? </a:t>
            </a:r>
            <a:r>
              <a:rPr lang="en-US" dirty="0"/>
              <a:t>is a brief, 4-week study that will change the way you look at what it means to be in a relationship with God, to do your life WITH Him, not FOR Him…or on your own.</a:t>
            </a:r>
          </a:p>
          <a:p>
            <a:endParaRPr lang="en-US" dirty="0"/>
          </a:p>
          <a:p>
            <a:r>
              <a:rPr lang="en-US" dirty="0"/>
              <a:t>Jesus offers us so much more than the life we’re actually living. </a:t>
            </a:r>
          </a:p>
          <a:p>
            <a:endParaRPr lang="en-US" dirty="0"/>
          </a:p>
          <a:p>
            <a:r>
              <a:rPr lang="en-US" dirty="0"/>
              <a:t>Discover how! Sign up today.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E192A-C2EA-4711-AC13-28C29754A7D7}"/>
              </a:ext>
            </a:extLst>
          </p:cNvPr>
          <p:cNvSpPr txBox="1"/>
          <p:nvPr/>
        </p:nvSpPr>
        <p:spPr>
          <a:xfrm>
            <a:off x="804087" y="4695264"/>
            <a:ext cx="315693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LINK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D7585-C0F3-4B72-90AE-0D01B9F39799}"/>
              </a:ext>
            </a:extLst>
          </p:cNvPr>
          <p:cNvGrpSpPr/>
          <p:nvPr/>
        </p:nvGrpSpPr>
        <p:grpSpPr>
          <a:xfrm>
            <a:off x="4765106" y="162648"/>
            <a:ext cx="4165847" cy="6537255"/>
            <a:chOff x="0" y="-1"/>
            <a:chExt cx="4165847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BB0AAA-40A0-4FD9-B4A1-E703D463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65844" cy="6858000"/>
            </a:xfrm>
            <a:prstGeom prst="rect">
              <a:avLst/>
            </a:prstGeom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3BFC506C-54BF-4192-ADD4-E753B70C2AF7}"/>
                </a:ext>
              </a:extLst>
            </p:cNvPr>
            <p:cNvSpPr/>
            <p:nvPr/>
          </p:nvSpPr>
          <p:spPr>
            <a:xfrm rot="16200000">
              <a:off x="1967277" y="-1873272"/>
              <a:ext cx="325299" cy="4071841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68AC7A-5A53-4201-8406-CA9196338041}"/>
              </a:ext>
            </a:extLst>
          </p:cNvPr>
          <p:cNvGrpSpPr/>
          <p:nvPr/>
        </p:nvGrpSpPr>
        <p:grpSpPr>
          <a:xfrm>
            <a:off x="9335167" y="3404360"/>
            <a:ext cx="2452643" cy="3295543"/>
            <a:chOff x="9215526" y="991312"/>
            <a:chExt cx="2452643" cy="32955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7EC1C7-FC16-4B6D-8EB2-A41BE834E654}"/>
                </a:ext>
              </a:extLst>
            </p:cNvPr>
            <p:cNvSpPr/>
            <p:nvPr/>
          </p:nvSpPr>
          <p:spPr>
            <a:xfrm>
              <a:off x="9215526" y="991312"/>
              <a:ext cx="2452643" cy="3295543"/>
            </a:xfrm>
            <a:prstGeom prst="roundRect">
              <a:avLst>
                <a:gd name="adj" fmla="val 86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9BAD56-AE2E-42A8-9158-5FCC468222E0}"/>
                </a:ext>
              </a:extLst>
            </p:cNvPr>
            <p:cNvSpPr/>
            <p:nvPr/>
          </p:nvSpPr>
          <p:spPr>
            <a:xfrm>
              <a:off x="9283555" y="1145136"/>
              <a:ext cx="2316583" cy="306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i="1" dirty="0">
                  <a:latin typeface="Candara" panose="020E0502030303020204" pitchFamily="34" charset="0"/>
                </a:rPr>
                <a:t>“Are you kidding me?</a:t>
              </a:r>
            </a:p>
            <a:p>
              <a:pPr>
                <a:spcAft>
                  <a:spcPts val="800"/>
                </a:spcAft>
              </a:pPr>
              <a:r>
                <a:rPr lang="en-US" i="1" dirty="0">
                  <a:latin typeface="Candara" panose="020E0502030303020204" pitchFamily="34" charset="0"/>
                </a:rPr>
                <a:t>All it took was 4 weeks for “Do You Love Me?” to completely shift my perspective on the most important thing in my life: my relationship with God.”</a:t>
              </a:r>
              <a:endParaRPr lang="en-US" dirty="0">
                <a:latin typeface="Candara" panose="020E0502030303020204" pitchFamily="34" charset="0"/>
              </a:endParaRPr>
            </a:p>
            <a:p>
              <a:pPr algn="r">
                <a:spcAft>
                  <a:spcPts val="800"/>
                </a:spcAft>
              </a:pPr>
              <a:r>
                <a:rPr lang="en-US" b="1" dirty="0">
                  <a:latin typeface="Candara" panose="020E0502030303020204" pitchFamily="34" charset="0"/>
                </a:rPr>
                <a:t>Sean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32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F0377A0-BB87-4B17-9D50-87601BC9C7E5}"/>
              </a:ext>
            </a:extLst>
          </p:cNvPr>
          <p:cNvSpPr txBox="1"/>
          <p:nvPr/>
        </p:nvSpPr>
        <p:spPr>
          <a:xfrm>
            <a:off x="141895" y="3019514"/>
            <a:ext cx="41139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For where two or three are gathered in my name, there am I among them. (Mt 18:20)”</a:t>
            </a:r>
          </a:p>
          <a:p>
            <a:endParaRPr lang="en-US" dirty="0"/>
          </a:p>
          <a:p>
            <a:r>
              <a:rPr lang="en-US" dirty="0"/>
              <a:t>Have you ever considered how Christ’s presence </a:t>
            </a:r>
            <a:r>
              <a:rPr lang="en-US" i="1" dirty="0"/>
              <a:t>in our midst </a:t>
            </a:r>
            <a:r>
              <a:rPr lang="en-US" dirty="0"/>
              <a:t>might influence the way you lead meetings, or your team?</a:t>
            </a:r>
          </a:p>
          <a:p>
            <a:endParaRPr lang="en-US" b="1" i="1" dirty="0"/>
          </a:p>
          <a:p>
            <a:r>
              <a:rPr lang="en-US" b="1" i="1" dirty="0"/>
              <a:t>The Art of Spiritual Leadership </a:t>
            </a:r>
            <a:r>
              <a:rPr lang="en-US" dirty="0"/>
              <a:t>is a leadership training opportunity for anyone in our church—whether you lead a team or a small group here or at home!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E192A-C2EA-4711-AC13-28C29754A7D7}"/>
              </a:ext>
            </a:extLst>
          </p:cNvPr>
          <p:cNvSpPr txBox="1"/>
          <p:nvPr/>
        </p:nvSpPr>
        <p:spPr>
          <a:xfrm>
            <a:off x="4517534" y="4070330"/>
            <a:ext cx="315693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INFO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E8083-0CB8-46B9-A300-F313E0D91E45}"/>
              </a:ext>
            </a:extLst>
          </p:cNvPr>
          <p:cNvSpPr txBox="1"/>
          <p:nvPr/>
        </p:nvSpPr>
        <p:spPr>
          <a:xfrm>
            <a:off x="7936194" y="3470165"/>
            <a:ext cx="4003393" cy="1200329"/>
          </a:xfrm>
          <a:prstGeom prst="rect">
            <a:avLst/>
          </a:prstGeom>
          <a:solidFill>
            <a:srgbClr val="93DEE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“The format allowed me to see and learn from various styles of leadership. There were many moments when I thought: ‘Well, that’s a good idea!’”   </a:t>
            </a:r>
            <a:r>
              <a:rPr lang="en-US" b="1" i="1" dirty="0">
                <a:solidFill>
                  <a:schemeClr val="tx1"/>
                </a:solidFill>
              </a:rPr>
              <a:t>Pam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789A6-A712-4CE8-8CF9-3DE5B3DF2BC3}"/>
              </a:ext>
            </a:extLst>
          </p:cNvPr>
          <p:cNvSpPr txBox="1"/>
          <p:nvPr/>
        </p:nvSpPr>
        <p:spPr>
          <a:xfrm>
            <a:off x="7936194" y="5224491"/>
            <a:ext cx="4003393" cy="1200329"/>
          </a:xfrm>
          <a:prstGeom prst="rect">
            <a:avLst/>
          </a:prstGeom>
          <a:solidFill>
            <a:srgbClr val="93DEE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“ASL helps leaders grow in relational skills, equipping them to cultivate greater attentiveness to the Spirit and fellow group members.”    </a:t>
            </a:r>
            <a:r>
              <a:rPr lang="en-US" b="1" dirty="0"/>
              <a:t>Brian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97A54-93C7-44AA-A7F0-54C66128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5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6E9AB-3A18-4FD3-9879-76CE00A4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40" y="0"/>
            <a:ext cx="916606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0377A0-BB87-4B17-9D50-87601BC9C7E5}"/>
              </a:ext>
            </a:extLst>
          </p:cNvPr>
          <p:cNvSpPr txBox="1"/>
          <p:nvPr/>
        </p:nvSpPr>
        <p:spPr>
          <a:xfrm>
            <a:off x="144744" y="133871"/>
            <a:ext cx="4155679" cy="4493538"/>
          </a:xfrm>
          <a:prstGeom prst="rect">
            <a:avLst/>
          </a:prstGeom>
          <a:solidFill>
            <a:srgbClr val="87807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What does money mean to you? 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We don’t talk about it much, but Jesus sure did!</a:t>
            </a:r>
          </a:p>
          <a:p>
            <a:endParaRPr lang="en-US" sz="2000" i="1" dirty="0">
              <a:solidFill>
                <a:schemeClr val="bg1">
                  <a:lumMod val="85000"/>
                </a:schemeClr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No Strings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is a small group study—not on the mechanics of budgeting and spending, but on discovering true freedom in life…no matter the size of your bank account.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Interested? Sign up today!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E192A-C2EA-4711-AC13-28C29754A7D7}"/>
              </a:ext>
            </a:extLst>
          </p:cNvPr>
          <p:cNvSpPr txBox="1"/>
          <p:nvPr/>
        </p:nvSpPr>
        <p:spPr>
          <a:xfrm>
            <a:off x="1678447" y="4761280"/>
            <a:ext cx="3156932" cy="1754326"/>
          </a:xfrm>
          <a:prstGeom prst="rect">
            <a:avLst/>
          </a:prstGeom>
          <a:solidFill>
            <a:srgbClr val="C1C2B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LINK</a:t>
            </a:r>
          </a:p>
          <a:p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B9D6508-E58D-4700-882E-619420B12BEB}"/>
              </a:ext>
            </a:extLst>
          </p:cNvPr>
          <p:cNvSpPr/>
          <p:nvPr/>
        </p:nvSpPr>
        <p:spPr>
          <a:xfrm>
            <a:off x="10306050" y="857250"/>
            <a:ext cx="1800225" cy="1133475"/>
          </a:xfrm>
          <a:prstGeom prst="cloudCallout">
            <a:avLst>
              <a:gd name="adj1" fmla="val -32629"/>
              <a:gd name="adj2" fmla="val 73424"/>
            </a:avLst>
          </a:prstGeom>
          <a:solidFill>
            <a:srgbClr val="C1C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Security!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517BB6-3ED0-48F1-8B3F-4F3773222E71}"/>
              </a:ext>
            </a:extLst>
          </p:cNvPr>
          <p:cNvSpPr/>
          <p:nvPr/>
        </p:nvSpPr>
        <p:spPr>
          <a:xfrm>
            <a:off x="7608970" y="2862261"/>
            <a:ext cx="2458955" cy="1133475"/>
          </a:xfrm>
          <a:prstGeom prst="cloudCallout">
            <a:avLst>
              <a:gd name="adj1" fmla="val 45094"/>
              <a:gd name="adj2" fmla="val -65231"/>
            </a:avLst>
          </a:prstGeom>
          <a:solidFill>
            <a:srgbClr val="C1C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Contentment!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10FDF3F-2089-4B72-AB16-584C9AF9E06B}"/>
              </a:ext>
            </a:extLst>
          </p:cNvPr>
          <p:cNvSpPr/>
          <p:nvPr/>
        </p:nvSpPr>
        <p:spPr>
          <a:xfrm>
            <a:off x="10506074" y="3033712"/>
            <a:ext cx="1409701" cy="1133475"/>
          </a:xfrm>
          <a:prstGeom prst="cloudCallout">
            <a:avLst>
              <a:gd name="adj1" fmla="val -53292"/>
              <a:gd name="adj2" fmla="val -71113"/>
            </a:avLst>
          </a:prstGeom>
          <a:solidFill>
            <a:srgbClr val="C1C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Ugh!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Arghh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937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64D82-B4F2-4777-B2B7-4C8309E16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899"/>
          <a:stretch/>
        </p:blipFill>
        <p:spPr>
          <a:xfrm>
            <a:off x="3" y="0"/>
            <a:ext cx="10655471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ABAF0-451D-45AB-9187-2B0EA57E5B36}"/>
              </a:ext>
            </a:extLst>
          </p:cNvPr>
          <p:cNvSpPr txBox="1"/>
          <p:nvPr/>
        </p:nvSpPr>
        <p:spPr>
          <a:xfrm>
            <a:off x="163794" y="2191271"/>
            <a:ext cx="4155679" cy="4493538"/>
          </a:xfrm>
          <a:prstGeom prst="rect">
            <a:avLst/>
          </a:prstGeom>
          <a:solidFill>
            <a:srgbClr val="87807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What does money mean to you? 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We don’t talk about it much, but Jesus sure did!</a:t>
            </a:r>
          </a:p>
          <a:p>
            <a:endParaRPr lang="en-US" sz="2000" i="1" dirty="0">
              <a:solidFill>
                <a:schemeClr val="bg1">
                  <a:lumMod val="85000"/>
                </a:schemeClr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No Strings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is a small group study—not on the mechanics of budgeting and spending, but on discovering true freedom in life…no matter the size of your bank account.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Interested? Sign up today!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C0663-F4F5-455F-A1AB-7C1F25CE4683}"/>
              </a:ext>
            </a:extLst>
          </p:cNvPr>
          <p:cNvSpPr txBox="1"/>
          <p:nvPr/>
        </p:nvSpPr>
        <p:spPr>
          <a:xfrm>
            <a:off x="7498542" y="3429000"/>
            <a:ext cx="3156932" cy="1754326"/>
          </a:xfrm>
          <a:prstGeom prst="rect">
            <a:avLst/>
          </a:prstGeom>
          <a:solidFill>
            <a:srgbClr val="C1C2B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0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E87E4-F03F-4270-BAE4-2CDE65FD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96" y="444792"/>
            <a:ext cx="4146279" cy="5927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96E60E7-EE20-483D-ADFF-1C8360CCB233}"/>
              </a:ext>
            </a:extLst>
          </p:cNvPr>
          <p:cNvGrpSpPr/>
          <p:nvPr/>
        </p:nvGrpSpPr>
        <p:grpSpPr>
          <a:xfrm>
            <a:off x="9234006" y="444793"/>
            <a:ext cx="1961340" cy="5927429"/>
            <a:chOff x="9234006" y="444793"/>
            <a:chExt cx="1961340" cy="59274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AE4867-59F7-418D-B12E-C53E1A50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4006" y="444793"/>
              <a:ext cx="1961340" cy="14232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BED20E-C1CA-4ACA-8F73-49C4AD32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5928" y="3455278"/>
              <a:ext cx="1405916" cy="14174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38A9C9-0A60-4917-ACAA-C29F6241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1859" y="1961607"/>
              <a:ext cx="1834054" cy="14001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222C46-2556-40D9-BB8F-7761ACFFB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62935" y="4966306"/>
              <a:ext cx="1903482" cy="14059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BE0371-42CB-4311-8B14-08D5D635F1A3}"/>
              </a:ext>
            </a:extLst>
          </p:cNvPr>
          <p:cNvSpPr txBox="1"/>
          <p:nvPr/>
        </p:nvSpPr>
        <p:spPr>
          <a:xfrm>
            <a:off x="264920" y="444792"/>
            <a:ext cx="3708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Fira Sans" panose="020B0603050000020004" pitchFamily="34" charset="0"/>
                <a:ea typeface="Fira Sans" panose="020B0603050000020004" pitchFamily="34" charset="0"/>
              </a:rPr>
              <a:t>Are you looking for deeper and more enduring friendships in our church community?</a:t>
            </a:r>
          </a:p>
          <a:p>
            <a:endParaRPr lang="en-US" sz="2000" i="1" dirty="0"/>
          </a:p>
          <a:p>
            <a:r>
              <a:rPr lang="en-US" sz="2000" b="1" i="1" dirty="0"/>
              <a:t>Known </a:t>
            </a:r>
            <a:r>
              <a:rPr lang="en-US" sz="2000" b="1" i="1" dirty="0">
                <a:solidFill>
                  <a:srgbClr val="B9474A"/>
                </a:solidFill>
              </a:rPr>
              <a:t>By</a:t>
            </a:r>
            <a:r>
              <a:rPr lang="en-US" sz="2000" b="1" i="1" dirty="0"/>
              <a:t> Love </a:t>
            </a:r>
            <a:r>
              <a:rPr lang="en-US" sz="2000" dirty="0"/>
              <a:t>is an interactive experience designed to break down the Biblical concept of love into practical skills that support and nourish your relationships with family, friends…and God. </a:t>
            </a:r>
          </a:p>
          <a:p>
            <a:endParaRPr lang="en-US" sz="2000" i="1" dirty="0"/>
          </a:p>
          <a:p>
            <a:r>
              <a:rPr lang="en-US" sz="2000" i="1" dirty="0"/>
              <a:t>Groups are forming now!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DB32D-7C37-4864-8724-AED489320405}"/>
              </a:ext>
            </a:extLst>
          </p:cNvPr>
          <p:cNvSpPr txBox="1"/>
          <p:nvPr/>
        </p:nvSpPr>
        <p:spPr>
          <a:xfrm>
            <a:off x="540890" y="4617895"/>
            <a:ext cx="315693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INFO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C036D-87A8-417C-A279-6012F4B287E9}"/>
              </a:ext>
            </a:extLst>
          </p:cNvPr>
          <p:cNvSpPr txBox="1"/>
          <p:nvPr/>
        </p:nvSpPr>
        <p:spPr>
          <a:xfrm>
            <a:off x="4221396" y="4617895"/>
            <a:ext cx="4146279" cy="1754326"/>
          </a:xfrm>
          <a:prstGeom prst="rect">
            <a:avLst/>
          </a:prstGeom>
          <a:solidFill>
            <a:srgbClr val="FAFAF8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"Known by Love gave us a practical 'how to' for responding to God's invitation to go deeper. It facilitated a moment-by-moment relating to God and experiencing His abundance, instead of just talking about it.“                                            </a:t>
            </a:r>
            <a:r>
              <a:rPr lang="en-US" b="1" i="1" dirty="0"/>
              <a:t>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FDC15F-53D6-4AE7-BD6C-341807A5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38"/>
          <a:stretch/>
        </p:blipFill>
        <p:spPr>
          <a:xfrm>
            <a:off x="3883655" y="0"/>
            <a:ext cx="8308346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0377A0-BB87-4B17-9D50-87601BC9C7E5}"/>
              </a:ext>
            </a:extLst>
          </p:cNvPr>
          <p:cNvSpPr txBox="1"/>
          <p:nvPr/>
        </p:nvSpPr>
        <p:spPr>
          <a:xfrm>
            <a:off x="357794" y="342394"/>
            <a:ext cx="454758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74C31"/>
                </a:solidFill>
              </a:rPr>
              <a:t>Life with God</a:t>
            </a:r>
          </a:p>
          <a:p>
            <a:endParaRPr lang="en-US" dirty="0"/>
          </a:p>
          <a:p>
            <a:r>
              <a:rPr lang="en-US" sz="2000" dirty="0"/>
              <a:t>Are you longing for authentic community? Tired of doing life on your own?</a:t>
            </a:r>
          </a:p>
          <a:p>
            <a:endParaRPr lang="en-US" dirty="0"/>
          </a:p>
          <a:p>
            <a:r>
              <a:rPr lang="en-US" dirty="0"/>
              <a:t>Jesus offers us so much more than the life we’re actually living. </a:t>
            </a:r>
          </a:p>
          <a:p>
            <a:endParaRPr lang="en-US" i="1" dirty="0"/>
          </a:p>
          <a:p>
            <a:r>
              <a:rPr lang="en-US" b="1" i="1" dirty="0"/>
              <a:t>Life with God: The Genesis of Relationship</a:t>
            </a:r>
            <a:r>
              <a:rPr lang="en-US" i="1" dirty="0"/>
              <a:t> </a:t>
            </a:r>
            <a:r>
              <a:rPr lang="en-US" dirty="0"/>
              <a:t>is a small group experience where you can discover how to do life WITH God </a:t>
            </a:r>
            <a:r>
              <a:rPr lang="en-US" i="1" dirty="0"/>
              <a:t>and</a:t>
            </a:r>
            <a:r>
              <a:rPr lang="en-US" dirty="0"/>
              <a:t> in meaningful community with others.</a:t>
            </a:r>
          </a:p>
          <a:p>
            <a:endParaRPr lang="en-US" dirty="0"/>
          </a:p>
          <a:p>
            <a:r>
              <a:rPr lang="en-US" dirty="0"/>
              <a:t>Sign up today. Space is limited!!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E192A-C2EA-4711-AC13-28C29754A7D7}"/>
              </a:ext>
            </a:extLst>
          </p:cNvPr>
          <p:cNvSpPr txBox="1"/>
          <p:nvPr/>
        </p:nvSpPr>
        <p:spPr>
          <a:xfrm>
            <a:off x="357793" y="4808994"/>
            <a:ext cx="315693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WHERE/WHEN/HOW TO SIGN UP</a:t>
            </a:r>
          </a:p>
          <a:p>
            <a:r>
              <a:rPr lang="en-US" dirty="0"/>
              <a:t>WHO TO TALK TO</a:t>
            </a:r>
          </a:p>
          <a:p>
            <a:r>
              <a:rPr lang="en-US" dirty="0"/>
              <a:t>WHO TO TEXT</a:t>
            </a:r>
          </a:p>
          <a:p>
            <a:r>
              <a:rPr lang="en-US" dirty="0"/>
              <a:t>WEBSITE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5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716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Comic Sans MS</vt:lpstr>
      <vt:lpstr>Fira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Swindoll</dc:creator>
  <cp:lastModifiedBy>Curt Swindoll</cp:lastModifiedBy>
  <cp:revision>4</cp:revision>
  <dcterms:created xsi:type="dcterms:W3CDTF">2019-08-26T21:24:44Z</dcterms:created>
  <dcterms:modified xsi:type="dcterms:W3CDTF">2019-08-31T19:37:37Z</dcterms:modified>
</cp:coreProperties>
</file>